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c7ffdc4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c7ffdc4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c7ffdc45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c7ffdc45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c7ffdc45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c7ffdc45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c7ffdc45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c7ffdc45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7ffdc45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c7ffdc45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c7ffdc45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c7ffdc45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c7ffdc45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c7ffdc45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c7ffdc45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c7ffdc45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c7ffdc45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c7ffdc45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c7ffdc45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c7ffdc45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c7ffdc45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c7ffdc45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803750" y="992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with Spotify Data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Jackson Reydel and Chidera Ugbonta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400" y="2571750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Heatmaps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0" y="1307850"/>
            <a:ext cx="4572000" cy="3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GMM clustering by artists (top), danceablility, energy, loudness, tempo, valence and popularity are most highly correlated to which cluster the artist is 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K-Mean clustering, that remains constant while adding duration and speechiness and removing valence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Overall, loudness, energy, danceability, tempo, popularity all correlated together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1" y="1045575"/>
            <a:ext cx="4572020" cy="15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5298275" y="377025"/>
            <a:ext cx="3651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 by Artists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/>
              <a:t>5 Columns: l</a:t>
            </a:r>
            <a:r>
              <a:rPr lang="en" sz="1450">
                <a:latin typeface="Lato"/>
                <a:ea typeface="Lato"/>
                <a:cs typeface="Lato"/>
                <a:sym typeface="Lato"/>
              </a:rPr>
              <a:t>oudness, energy, danceability, tempo, popularity</a:t>
            </a:r>
            <a:endParaRPr sz="1450"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50" y="1219650"/>
            <a:ext cx="4102450" cy="32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074" y="1259725"/>
            <a:ext cx="4001601" cy="317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the Spotify Data Set, using  K-Means is the best method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Large Amount of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Even Distribution with thousands of data points between 0 and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Able to handle the complexity of the set while still maintaining computational efficiency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you love a certain artist or </a:t>
            </a:r>
            <a:r>
              <a:rPr lang="en"/>
              <a:t>band</a:t>
            </a:r>
            <a:r>
              <a:rPr lang="en"/>
              <a:t>, how do we suggest new artists  for you to listen to?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example, if you love Taylor Swift,  you might already listen to Katy Perry and Lady Gaga. Still,  if you want a new similar artist, Sabrina Carpenter might be the right choice because she shares similar song metadata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25" y="2840277"/>
            <a:ext cx="3059000" cy="230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050" y="2957650"/>
            <a:ext cx="3059000" cy="218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Spotify Artist Metadata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307850"/>
            <a:ext cx="7038900" cy="31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Spotify uses data to give ratings on a scale for the musical </a:t>
            </a:r>
            <a:r>
              <a:rPr lang="en"/>
              <a:t>makeup</a:t>
            </a:r>
            <a:r>
              <a:rPr lang="en"/>
              <a:t> of each artist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Acousticness, Danceability, Energy,  Instrumentalness, Liveness, Speechiness, and Valence are all graded from 0 to 1 with higher values indicating they are more acoustic, danceable,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Loudness is measured in Decibels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Song Duration is measured in milliseconds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Tempo is measured in beats per minute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Popularity is measured in how many likes and plays the artist receives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to Create Recommendations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210375"/>
            <a:ext cx="7038900" cy="3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tens of thousands of artists on Spotify, we want to create artist clusters that can make recommendations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Clustering can be done with just two columns of the dataset up to eleven different columns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Sklearn Machine Learning Algorithms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K-Means Clustering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Places a circle or hyper-sphere at the center of a cluster, the radius length is the distance to the farthest point of the cluster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Great for very large and evenly distributed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 Classification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Each point belongs to one cluster and one cluster only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Gaussian Mixture Model Clustering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Places ellipses and other oblong objects at the </a:t>
            </a:r>
            <a:r>
              <a:rPr lang="en"/>
              <a:t>center</a:t>
            </a:r>
            <a:r>
              <a:rPr lang="en"/>
              <a:t> of the cluster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Great for smaller and oddly dispersed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Soft Classification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Mixed Membership of Clusters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Determine </a:t>
            </a:r>
            <a:r>
              <a:rPr lang="en"/>
              <a:t>Probabilities</a:t>
            </a:r>
            <a:r>
              <a:rPr lang="en"/>
              <a:t> that each data point is in a cluster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Models Vs. K-Mean Example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976" y="1422950"/>
            <a:ext cx="4247198" cy="30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" y="1422950"/>
            <a:ext cx="4283577" cy="30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2 column clustering on Artists</a:t>
            </a:r>
            <a:endParaRPr sz="1488"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25" y="1393075"/>
            <a:ext cx="3884175" cy="308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134" y="1393075"/>
            <a:ext cx="3884166" cy="308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8"/>
              <a:t>11 column clustering on Artists</a:t>
            </a:r>
            <a:endParaRPr sz="1488"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75" y="1485550"/>
            <a:ext cx="4331615" cy="291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000" y="1485550"/>
            <a:ext cx="4331625" cy="2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Increasing the number of columns can lead to stronger and more complex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 it can suffer from the curse of dimensionality and distorting the similarity and proximity of points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Decreasing the number of columns can simplify computations and enhance </a:t>
            </a:r>
            <a:r>
              <a:rPr lang="en"/>
              <a:t>interpretability thus improving clustering quality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it can hurt clustering through information loss and lack of complexity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crucial that we work through each of the features and determine which predictors are most essential in the artist’s clustering outcome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Heatmaps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700" y="1567550"/>
            <a:ext cx="4209975" cy="291120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629400" y="1109250"/>
            <a:ext cx="18852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Correlation by Artist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